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91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FB79E-CA0D-C14C-B535-A4CFAE3BAB7F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195FC-9622-3F47-8691-D75D005DE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23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/commons/e/</a:t>
            </a:r>
            <a:r>
              <a:rPr lang="en-US" dirty="0" err="1" smtClean="0"/>
              <a:t>ef</a:t>
            </a:r>
            <a:r>
              <a:rPr lang="en-US" dirty="0" smtClean="0"/>
              <a:t>/Mount_Hood_reflected_in_Mirror_Lake,_</a:t>
            </a:r>
            <a:r>
              <a:rPr lang="en-US" dirty="0" err="1" smtClean="0"/>
              <a:t>Oregon.jpg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90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on left from: http://</a:t>
            </a:r>
            <a:r>
              <a:rPr lang="en-US" dirty="0" err="1" smtClean="0"/>
              <a:t>declanfleming.com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-content/uploads/2011/06/cracking1.jpg</a:t>
            </a:r>
          </a:p>
          <a:p>
            <a:r>
              <a:rPr lang="en-US" dirty="0" smtClean="0"/>
              <a:t>Image on right from: http://</a:t>
            </a:r>
            <a:r>
              <a:rPr lang="en-US" dirty="0" err="1" smtClean="0"/>
              <a:t>oceanservice.noaa.gov</a:t>
            </a:r>
            <a:r>
              <a:rPr lang="en-US" dirty="0" smtClean="0"/>
              <a:t>/facts/</a:t>
            </a:r>
            <a:r>
              <a:rPr lang="en-US" dirty="0" err="1" smtClean="0"/>
              <a:t>biolum.jpg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33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/commons/e/</a:t>
            </a:r>
            <a:r>
              <a:rPr lang="en-US" dirty="0" err="1" smtClean="0"/>
              <a:t>ef</a:t>
            </a:r>
            <a:r>
              <a:rPr lang="en-US" dirty="0" smtClean="0"/>
              <a:t>/Mount_Hood_reflected_in_Mirror_Lake,_</a:t>
            </a:r>
            <a:r>
              <a:rPr lang="en-US" dirty="0" err="1" smtClean="0"/>
              <a:t>Oregon.jpg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90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www.rebeccapaton.net</a:t>
            </a:r>
            <a:r>
              <a:rPr lang="en-US" baseline="0" dirty="0" smtClean="0"/>
              <a:t>/rainbows/</a:t>
            </a:r>
            <a:r>
              <a:rPr lang="en-US" baseline="0" dirty="0" err="1" smtClean="0"/>
              <a:t>lawrflc.gif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90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dirty="0" smtClean="0"/>
              <a:t>/commons/e/</a:t>
            </a:r>
            <a:r>
              <a:rPr lang="en-US" dirty="0" err="1" smtClean="0"/>
              <a:t>ef</a:t>
            </a:r>
            <a:r>
              <a:rPr lang="en-US" dirty="0" smtClean="0"/>
              <a:t>/Mount_Hood_reflected_in_Mirror_Lake,_</a:t>
            </a:r>
            <a:r>
              <a:rPr lang="en-US" dirty="0" err="1" smtClean="0"/>
              <a:t>Oregon.jpg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90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http://moodle2.rockyview.ab.ca/</a:t>
            </a:r>
            <a:r>
              <a:rPr lang="en-US" dirty="0" err="1" smtClean="0"/>
              <a:t>pluginfile.php</a:t>
            </a:r>
            <a:r>
              <a:rPr lang="en-US" dirty="0" smtClean="0"/>
              <a:t>/72896/</a:t>
            </a:r>
            <a:r>
              <a:rPr lang="en-US" dirty="0" err="1" smtClean="0"/>
              <a:t>mod_book</a:t>
            </a:r>
            <a:r>
              <a:rPr lang="en-US" dirty="0" smtClean="0"/>
              <a:t>/chapter/31839/physics_30/images/m5/p30_m5_028_l.jpg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53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physics.bu.edu</a:t>
            </a:r>
            <a:r>
              <a:rPr lang="en-US" baseline="0" dirty="0" smtClean="0"/>
              <a:t>/~</a:t>
            </a:r>
            <a:r>
              <a:rPr lang="en-US" baseline="0" dirty="0" err="1" smtClean="0"/>
              <a:t>duffy</a:t>
            </a:r>
            <a:r>
              <a:rPr lang="en-US" baseline="0" dirty="0" smtClean="0"/>
              <a:t>/py106/</a:t>
            </a:r>
            <a:r>
              <a:rPr lang="en-US" baseline="0" smtClean="0"/>
              <a:t>Reflection.html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782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image.slidesharecdn.com</a:t>
            </a:r>
            <a:r>
              <a:rPr lang="en-US" dirty="0" smtClean="0"/>
              <a:t>/stealthtech2bysantosh-140828202237-phpapp02/95/stealth-technology-16-638.jpg?cb=1409257439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68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Image from: </a:t>
            </a:r>
            <a:r>
              <a:rPr lang="en-US" dirty="0" smtClean="0"/>
              <a:t>http://</a:t>
            </a:r>
            <a:r>
              <a:rPr lang="en-US" dirty="0" err="1" smtClean="0"/>
              <a:t>s.hswstatic.com</a:t>
            </a:r>
            <a:r>
              <a:rPr lang="en-US" dirty="0" smtClean="0"/>
              <a:t>/gif/stealth-2a.jpg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95FC-9622-3F47-8691-D75D005DE3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02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140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3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72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3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01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30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00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4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4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4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9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4DF2-0C9E-B14C-AC61-40EF6DD21303}" type="datetimeFigureOut">
              <a:rPr lang="en-US" smtClean="0"/>
              <a:t>16-10-14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2BB61-6AB1-4145-828E-2096E372C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4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Properties of Light and Reflection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3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location (distance from mirror)</a:t>
            </a:r>
          </a:p>
          <a:p>
            <a:r>
              <a:rPr lang="en-US" dirty="0"/>
              <a:t>o</a:t>
            </a:r>
            <a:r>
              <a:rPr lang="en-US" dirty="0" smtClean="0"/>
              <a:t>rientation (upright or inverted)</a:t>
            </a:r>
          </a:p>
          <a:p>
            <a:r>
              <a:rPr lang="en-US" dirty="0"/>
              <a:t>s</a:t>
            </a:r>
            <a:r>
              <a:rPr lang="en-US" dirty="0" smtClean="0"/>
              <a:t>ize (relative to object)</a:t>
            </a:r>
          </a:p>
          <a:p>
            <a:r>
              <a:rPr lang="en-US" dirty="0"/>
              <a:t>t</a:t>
            </a:r>
            <a:r>
              <a:rPr lang="en-US" dirty="0" smtClean="0"/>
              <a:t>ype (real or virtual)</a:t>
            </a:r>
          </a:p>
          <a:p>
            <a:endParaRPr lang="en-US" dirty="0"/>
          </a:p>
          <a:p>
            <a:r>
              <a:rPr lang="en-US" dirty="0" smtClean="0"/>
              <a:t>A </a:t>
            </a:r>
            <a:r>
              <a:rPr lang="en-US" b="1" dirty="0" smtClean="0"/>
              <a:t>virtual image</a:t>
            </a:r>
            <a:r>
              <a:rPr lang="en-US" dirty="0" smtClean="0"/>
              <a:t> is formed by rays that appear to be coming from a certain position (but aren’t).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44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Stealth Technology</a:t>
            </a:r>
            <a:endParaRPr lang="en-US" dirty="0"/>
          </a:p>
        </p:txBody>
      </p:sp>
      <p:pic>
        <p:nvPicPr>
          <p:cNvPr id="9" name="Content Placeholder 8" descr="stealth-technology-16-638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58" r="-182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54425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Stealth Technology</a:t>
            </a:r>
            <a:endParaRPr lang="en-US" dirty="0"/>
          </a:p>
        </p:txBody>
      </p:sp>
      <p:pic>
        <p:nvPicPr>
          <p:cNvPr id="4" name="Content Placeholder 3" descr="stealth-2a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8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9266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let’s review…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type of light is emitted from a material because of the high temperature of the material?</a:t>
            </a:r>
          </a:p>
          <a:p>
            <a:r>
              <a:rPr lang="en-US" dirty="0">
                <a:solidFill>
                  <a:schemeClr val="accent2"/>
                </a:solidFill>
              </a:rPr>
              <a:t>i</a:t>
            </a:r>
            <a:r>
              <a:rPr lang="en-US" dirty="0" smtClean="0">
                <a:solidFill>
                  <a:schemeClr val="accent2"/>
                </a:solidFill>
              </a:rPr>
              <a:t>ncandescence</a:t>
            </a:r>
          </a:p>
          <a:p>
            <a:r>
              <a:rPr lang="en-US" dirty="0" smtClean="0"/>
              <a:t>What type of light is emitted during exposure of a material to UV light?</a:t>
            </a:r>
          </a:p>
          <a:p>
            <a:r>
              <a:rPr lang="en-US" dirty="0">
                <a:solidFill>
                  <a:srgbClr val="C0504D"/>
                </a:solidFill>
              </a:rPr>
              <a:t>f</a:t>
            </a:r>
            <a:r>
              <a:rPr lang="en-US" dirty="0" smtClean="0">
                <a:solidFill>
                  <a:srgbClr val="C0504D"/>
                </a:solidFill>
              </a:rPr>
              <a:t>luorescence (or phosphorescence)</a:t>
            </a:r>
            <a:endParaRPr lang="en-US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56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(cont’d)…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general term for light generated by a material that has not been heated? (e.g., fluorescence, phosphorescence, etc.)</a:t>
            </a:r>
          </a:p>
          <a:p>
            <a:r>
              <a:rPr lang="en-US" dirty="0">
                <a:solidFill>
                  <a:srgbClr val="C0504D"/>
                </a:solidFill>
              </a:rPr>
              <a:t>l</a:t>
            </a:r>
            <a:r>
              <a:rPr lang="en-US" dirty="0" smtClean="0">
                <a:solidFill>
                  <a:srgbClr val="C0504D"/>
                </a:solidFill>
              </a:rPr>
              <a:t>uminescence</a:t>
            </a:r>
          </a:p>
          <a:p>
            <a:r>
              <a:rPr lang="en-US" dirty="0" smtClean="0"/>
              <a:t>What type of luminescence is emitted due to exposure to UV light &amp; continues to be emitted for some time in its absence?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phosphorescence</a:t>
            </a:r>
            <a:endParaRPr lang="en-US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83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(cont’d)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this an example of?</a:t>
            </a:r>
            <a:endParaRPr lang="en-US" dirty="0"/>
          </a:p>
        </p:txBody>
      </p:sp>
      <p:pic>
        <p:nvPicPr>
          <p:cNvPr id="8" name="Content Placeholder 7" descr="cracking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34" r="15934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is this an example of?</a:t>
            </a:r>
            <a:endParaRPr lang="en-US" dirty="0"/>
          </a:p>
        </p:txBody>
      </p:sp>
      <p:pic>
        <p:nvPicPr>
          <p:cNvPr id="9" name="Content Placeholder 8" descr="biolum.jpg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8" r="299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000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Properties of Light and Reflection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16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of Reflection</a:t>
            </a:r>
            <a:endParaRPr lang="en-US" dirty="0"/>
          </a:p>
        </p:txBody>
      </p:sp>
      <p:pic>
        <p:nvPicPr>
          <p:cNvPr id="2" name="Content Placeholder 1" descr="lawrflc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" b="79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638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Laws of Reflection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Fermat’s principle (light follows the path that will take the least time) leads to the laws of reflection: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b="1" dirty="0" smtClean="0"/>
              <a:t>incident ray</a:t>
            </a:r>
            <a:r>
              <a:rPr lang="en-US" dirty="0" smtClean="0"/>
              <a:t>, </a:t>
            </a:r>
            <a:r>
              <a:rPr lang="en-US" b="1" dirty="0" smtClean="0"/>
              <a:t>reflected ray</a:t>
            </a:r>
            <a:r>
              <a:rPr lang="en-US" dirty="0" smtClean="0"/>
              <a:t>, and the </a:t>
            </a:r>
            <a:r>
              <a:rPr lang="en-US" b="1" dirty="0" smtClean="0"/>
              <a:t>normal</a:t>
            </a:r>
            <a:r>
              <a:rPr lang="en-US" dirty="0" smtClean="0"/>
              <a:t> always lie on the same plane.</a:t>
            </a:r>
          </a:p>
          <a:p>
            <a:r>
              <a:rPr lang="en-US" dirty="0"/>
              <a:t>The </a:t>
            </a:r>
            <a:r>
              <a:rPr lang="en-US" b="1" dirty="0"/>
              <a:t>angle of </a:t>
            </a:r>
            <a:r>
              <a:rPr lang="en-US" b="1" dirty="0" smtClean="0"/>
              <a:t>reflection </a:t>
            </a:r>
            <a:r>
              <a:rPr lang="en-US" dirty="0" smtClean="0"/>
              <a:t>= </a:t>
            </a:r>
            <a:r>
              <a:rPr lang="en-US" b="1" dirty="0" smtClean="0"/>
              <a:t>the angle of incidence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2960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in Plane Mirrors</a:t>
            </a:r>
            <a:endParaRPr lang="en-US" dirty="0"/>
          </a:p>
        </p:txBody>
      </p:sp>
      <p:pic>
        <p:nvPicPr>
          <p:cNvPr id="4" name="Content Placeholder 3" descr="p30_m5_028_l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r="1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237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Diagram</a:t>
            </a:r>
            <a:endParaRPr lang="en-US" dirty="0"/>
          </a:p>
        </p:txBody>
      </p:sp>
      <p:pic>
        <p:nvPicPr>
          <p:cNvPr id="4" name="Content Placeholder 3" descr="21b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11" b="-17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279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446</Words>
  <Application>Microsoft Macintosh PowerPoint</Application>
  <PresentationFormat>On-screen Show (4:3)</PresentationFormat>
  <Paragraphs>53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Properties of Light and Reflection</vt:lpstr>
      <vt:lpstr>First let’s review…</vt:lpstr>
      <vt:lpstr>Review (cont’d)…</vt:lpstr>
      <vt:lpstr>Review (cont’d)</vt:lpstr>
      <vt:lpstr>Properties of Light and Reflection</vt:lpstr>
      <vt:lpstr>Laws of Reflection</vt:lpstr>
      <vt:lpstr>Laws of Reflection</vt:lpstr>
      <vt:lpstr>Images in Plane Mirrors</vt:lpstr>
      <vt:lpstr>Ray Diagram</vt:lpstr>
      <vt:lpstr>Characteristics of Images</vt:lpstr>
      <vt:lpstr>Stealth Technology</vt:lpstr>
      <vt:lpstr>Stealth Technology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Light and Reflection</dc:title>
  <dc:creator>rubina khan</dc:creator>
  <cp:lastModifiedBy>rubina khan</cp:lastModifiedBy>
  <cp:revision>31</cp:revision>
  <dcterms:created xsi:type="dcterms:W3CDTF">2015-10-20T10:03:38Z</dcterms:created>
  <dcterms:modified xsi:type="dcterms:W3CDTF">2016-10-14T17:00:18Z</dcterms:modified>
</cp:coreProperties>
</file>